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68" r:id="rId5"/>
    <p:sldId id="261" r:id="rId6"/>
    <p:sldId id="271" r:id="rId7"/>
    <p:sldId id="269" r:id="rId8"/>
    <p:sldId id="259" r:id="rId9"/>
    <p:sldId id="258" r:id="rId10"/>
    <p:sldId id="260" r:id="rId11"/>
    <p:sldId id="270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453F7-2A7C-465A-BF83-87165AC0CECF}" v="227" dt="2023-10-24T14:20:21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3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7644-2D61-48EF-922C-47A66DA440A5}" type="datetimeFigureOut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B8C9-79E4-4A05-9543-7287598C54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29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C1D20-D3FF-44F0-8606-A877A0181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8FD549-EF03-4B13-BA0D-7EACB487A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FA726D-09A7-45B2-80C5-8CB490C0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C3A8-52F8-4B8F-81B0-627B62D5776D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93C451-F7E5-45AE-8F39-4E8D61B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397AB0-0E99-41D2-A343-16AF68A2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48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DE8F5-82E8-49EB-B883-631302A9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30F0A9-1487-4B12-B907-DBE2AD64E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3EF0F-9F23-40C8-85AF-2FF6D32E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A636-5B74-4D2E-A62F-B5FD26DCF31E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214A27-C94D-4DFE-B949-323DDA8A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BFADA9-B2DB-4993-9583-53B1B18F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8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679C7D0-0C1E-4904-A9F9-240032823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C43C65-705D-4BB5-B9B7-EDC2E62F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665C0D-4876-4D78-9176-DFEBF85A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0DEB2-E5DE-43AA-9174-068A613C5D04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12D0C4-96BA-41BF-AD4F-BF21BD9F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010DE4-D4FA-40EB-AD85-420EDD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1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E727F-0AD4-4E68-9BD3-228B98B3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7C0717-C49B-4265-B081-46F6002C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3AA7DB-D693-492C-8750-D6C46F4D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2A2E-39A5-414D-97B5-E5B2F9FB2708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5BD0D6-266B-44BB-AAFF-AE6C8FF4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6EA06B-4DB1-4733-B8A0-C946AC56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65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E2D5C-934C-471F-A0A9-9315FF2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37D952-C563-45CB-A66E-BAAC588D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4502F4-C765-4F76-A8BB-61AB1783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8CAD-9CFC-4EA1-86CC-E811F6843906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EB678E-5D3D-4B3E-8545-98EDDDDF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822D8A-5913-4DFF-9D45-C589190A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72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F49B10-DD00-4FFA-AFD3-B150FD84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153AF-2690-4DFD-A79D-C64F609A7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146DC7-BCD5-43E7-906A-DC933F95B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6B6E68-D85B-476E-9078-0AFA767B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87494-C8A7-4E49-AF8C-B2F0D375757F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B1BAEA-ED1B-4F27-A172-8B2C3589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7852F-EA24-4CDE-BB3B-4D81E32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06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BCCE4F-A08A-44A9-B318-E665D87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F7AE6-117B-4034-BC9F-37A246B80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641DFF-F0FC-4DA2-B93C-6DBBD4A2A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00AE5D-87E9-473A-BD83-F90B451B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224811A-00FE-4328-87AC-9537957DB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BB6478C-86AF-477B-A807-99773E41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4FFB-05AC-44DD-9DEF-960634D0507E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0383AC9-E8A2-4EE5-B693-8ECB474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5BFFFF-0A35-4CD2-8C16-38A9AC3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17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BCC03-8246-4A76-B770-64E5E610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09A2AB-0C1D-4203-A72D-0860C7A6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CCF4-F46D-49F7-B862-306BDA5CCF98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CA3267-25FC-485D-BA96-5EDEF044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079C37-C4B7-4123-9311-F48A11A1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14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319006-1EFF-4ABF-8705-A37E1049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0CE7-A8AB-493B-A708-4EB53E226D71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22BB07-8710-473D-8902-2E84963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589CDB-868E-48A0-9D3D-3139197C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75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F019B-E996-4009-BB4D-4C0C6382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42C6F-F67C-42AD-B68C-3C54E9BA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86C171-9FC2-4F04-BBC2-FB06F757B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CE3747-79EE-4233-A538-EA2877B2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43BF-1D03-4112-BCFD-2299FEC3E3E5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51FD05-9FDA-4542-95BD-E6089751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92AE6F-0000-4974-84A3-E75FD94E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19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CD9C9-F323-4161-A3A0-6DEB53DD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ECADEA3-218A-4CA1-A523-F511DACE1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D4E4DD-33CE-4B15-921B-131B60EAC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1982A6-51EE-4FE2-9EE2-43D28C6D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18DB-7926-467D-B804-B288514E39FB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E0B46D-BB69-404D-A06A-6D066E65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3A71B6-193E-4C79-8170-0055383C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80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CF76297-6623-4C43-B674-D444868E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55E366-A6CB-4F28-A8C6-F34CCD8D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1F59C7-8D89-4A56-B5F2-F66726785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7CEA0-DA76-46D0-8404-230C80D43928}" type="datetime1">
              <a:rPr kumimoji="1" lang="ja-JP" altLang="en-US" smtClean="0"/>
              <a:t>2023/12/6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BE6D86-9E42-4B36-AD74-43A6D1707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C4CC28-D5C8-416F-AAAB-99050498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9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9B253974-C06B-1285-B8D1-1286C89C8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542B8B-1AB8-440E-85D7-9DE7BA846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altLang="ja-JP" sz="3600" dirty="0">
                <a:solidFill>
                  <a:schemeClr val="tx2"/>
                </a:solidFill>
              </a:rPr>
              <a:t>Project</a:t>
            </a:r>
            <a:r>
              <a:rPr kumimoji="1" lang="en-US" altLang="ja-JP" sz="3600" dirty="0">
                <a:solidFill>
                  <a:schemeClr val="tx2"/>
                </a:solidFill>
              </a:rPr>
              <a:t>: TA Report Web App</a:t>
            </a:r>
            <a:endParaRPr kumimoji="1" lang="ja-JP" altLang="en-US" sz="3600">
              <a:solidFill>
                <a:schemeClr val="tx2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05779C-1AC8-43D0-80BB-BCEF5C654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anchor="ctr">
            <a:normAutofit fontScale="92500" lnSpcReduction="10000"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</a:rPr>
              <a:t>IE04 Weekly Progress Report, Phase Demo 2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2023/12/06</a:t>
            </a:r>
          </a:p>
          <a:p>
            <a:r>
              <a:rPr kumimoji="1" lang="en-US" altLang="ja-JP" sz="1400" dirty="0">
                <a:solidFill>
                  <a:schemeClr val="tx2"/>
                </a:solidFill>
              </a:rPr>
              <a:t>Team: </a:t>
            </a:r>
            <a:r>
              <a:rPr lang="en-US" altLang="ja-JP" sz="1400" dirty="0">
                <a:solidFill>
                  <a:schemeClr val="tx2"/>
                </a:solidFill>
              </a:rPr>
              <a:t>Pikachu</a:t>
            </a:r>
            <a:endParaRPr kumimoji="1" lang="ja-JP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DF911A-3F06-4E2A-BC10-104B472E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Issues &amp; Risks (*if any)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F3F06B-7BD5-47C3-AB28-3B9FD2DB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Problem:</a:t>
            </a:r>
            <a:r>
              <a:rPr kumimoji="1" lang="en-US" altLang="ja-JP" dirty="0">
                <a:highlight>
                  <a:srgbClr val="FFFF00"/>
                </a:highlight>
              </a:rPr>
              <a:t> API errors, still implementing time restrictions</a:t>
            </a:r>
            <a:endParaRPr lang="en-US" altLang="ja-JP" dirty="0"/>
          </a:p>
          <a:p>
            <a:r>
              <a:rPr kumimoji="1" lang="en-US" altLang="ja-JP" dirty="0"/>
              <a:t>Cause: Bugs</a:t>
            </a:r>
          </a:p>
          <a:p>
            <a:endParaRPr lang="en-US" altLang="ja-JP" dirty="0"/>
          </a:p>
          <a:p>
            <a:r>
              <a:rPr lang="en-US" altLang="ja-JP" dirty="0"/>
              <a:t>Possible Solution: correct 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Deadline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3EAFC3-19D2-45C1-BBD8-ABBE1838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47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8165C-B2FB-6156-B0FB-61BC163C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26A9300B-63CB-221C-69D6-D3DBCBB1D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75CE3-C585-19AB-C2AF-2B5C1935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11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72921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92B75-8C62-0088-D264-D7CDEA89C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6" b="16815"/>
          <a:stretch/>
        </p:blipFill>
        <p:spPr>
          <a:xfrm>
            <a:off x="467852" y="1348415"/>
            <a:ext cx="10614458" cy="50079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377F8-0396-E72B-3AD1-56BA31DE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ja-JP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931AFA-BD60-5B97-C61A-D174F35DF40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3561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534" y="688261"/>
            <a:ext cx="9407629" cy="105319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sz="3200" kern="1200" dirty="0">
                <a:latin typeface="+mj-lt"/>
                <a:ea typeface="+mj-ea"/>
                <a:cs typeface="+mj-cs"/>
              </a:rPr>
              <a:t>Activities of Previous 2 Weeks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kumimoji="1" lang="en-US" altLang="ja-JP">
              <a:solidFill>
                <a:schemeClr val="tx1"/>
              </a:solidFill>
            </a:endParaRPr>
          </a:p>
        </p:txBody>
      </p:sp>
      <p:graphicFrame>
        <p:nvGraphicFramePr>
          <p:cNvPr id="3" name="コンテンツ プレースホルダー 3">
            <a:extLst>
              <a:ext uri="{FF2B5EF4-FFF2-40B4-BE49-F238E27FC236}">
                <a16:creationId xmlns:a16="http://schemas.microsoft.com/office/drawing/2014/main" id="{9B32C71F-6A77-5FE7-E4CD-84FDCE4AF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45423"/>
              </p:ext>
            </p:extLst>
          </p:nvPr>
        </p:nvGraphicFramePr>
        <p:xfrm>
          <a:off x="1611735" y="1690688"/>
          <a:ext cx="9067450" cy="40741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Sequence diagram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front-end) login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(UI front-end) TA course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9:30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front-end) TA report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(back-end) Database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(back-end) API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37h:00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F368-3547-FC11-ECE7-486C1C97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Sequence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C348A-FDE6-9CA4-6B24-2FBE5B1D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" name="Picture 5" descr="A diagram of a project&#10;&#10;Description automatically generated with medium confidence">
            <a:extLst>
              <a:ext uri="{FF2B5EF4-FFF2-40B4-BE49-F238E27FC236}">
                <a16:creationId xmlns:a16="http://schemas.microsoft.com/office/drawing/2014/main" id="{3172B670-6AAD-5946-E398-1055D275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5" y="1552354"/>
            <a:ext cx="9646896" cy="50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2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Database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5</a:t>
            </a:fld>
            <a:endParaRPr kumimoji="1" lang="en-US" altLang="ja-JP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C1264B-4FF8-E37D-FEEE-FCC75CC83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169582"/>
            <a:ext cx="10962167" cy="55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D552-6129-3E04-EE29-BCE99933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C244F5-55B9-EC40-6372-220D49D8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EBA9FF-8C36-7C49-D1A7-9C34A126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9" y="2126577"/>
            <a:ext cx="5803384" cy="347934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3DBBEB0-2C03-966D-EE8D-EB577612D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1893"/>
            <a:ext cx="5975591" cy="33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1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Front-End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7BA8631-7E7D-91CD-B8D3-778F08AA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329" y="2371059"/>
            <a:ext cx="3797536" cy="301964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299D9EE-B985-57D0-C110-F6BCA2C3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07" y="2371059"/>
            <a:ext cx="3797536" cy="301964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1B8621-0B8B-F42A-9166-7189AD256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5" y="2371060"/>
            <a:ext cx="3937271" cy="3019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7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35711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Plan for Next Week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398540"/>
              </p:ext>
            </p:extLst>
          </p:nvPr>
        </p:nvGraphicFramePr>
        <p:xfrm>
          <a:off x="1611735" y="1690688"/>
          <a:ext cx="8818805" cy="43484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504654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Finish TA Pages (by this week)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10:00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Finish API (by this week)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(Front-end&amp; back-end) API connect (next Wednesday)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2:30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(back-end) Authentication API (start from Thursday)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(Front-end) Authentication (start from Thursday)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16h:00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12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9E777-F704-44B8-A2F0-B807D5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Phase Task Board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0ED618-5E21-42B1-A2D8-C5F0F9B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3E0ADC-F53F-9648-9415-9ACF62C6C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02246"/>
            <a:ext cx="8761228" cy="48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3289</TotalTime>
  <Words>189</Words>
  <Application>Microsoft Macintosh PowerPoint</Application>
  <PresentationFormat>Widescreen</PresentationFormat>
  <Paragraphs>73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テーマ</vt:lpstr>
      <vt:lpstr>Project: TA Report Web App</vt:lpstr>
      <vt:lpstr>PowerPoint Presentation</vt:lpstr>
      <vt:lpstr>Activities of Previous 2 Weeks</vt:lpstr>
      <vt:lpstr>Sequence Diagram</vt:lpstr>
      <vt:lpstr>Database</vt:lpstr>
      <vt:lpstr>API</vt:lpstr>
      <vt:lpstr>Front-End</vt:lpstr>
      <vt:lpstr>Plan for Next Week</vt:lpstr>
      <vt:lpstr>Phase Task Board</vt:lpstr>
      <vt:lpstr>Issues &amp; Risks (*if any)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xxxxxx</dc:title>
  <dc:creator>廉太郎 吉岡</dc:creator>
  <cp:lastModifiedBy>Habineza Merci</cp:lastModifiedBy>
  <cp:revision>41</cp:revision>
  <cp:lastPrinted>2023-12-06T01:17:22Z</cp:lastPrinted>
  <dcterms:created xsi:type="dcterms:W3CDTF">2018-09-25T05:16:53Z</dcterms:created>
  <dcterms:modified xsi:type="dcterms:W3CDTF">2023-12-06T02:22:55Z</dcterms:modified>
</cp:coreProperties>
</file>